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81" r:id="rId3"/>
    <p:sldId id="270" r:id="rId4"/>
    <p:sldId id="272" r:id="rId5"/>
    <p:sldId id="271" r:id="rId6"/>
    <p:sldId id="267" r:id="rId7"/>
    <p:sldId id="274" r:id="rId8"/>
    <p:sldId id="275" r:id="rId9"/>
    <p:sldId id="276" r:id="rId10"/>
    <p:sldId id="277" r:id="rId11"/>
    <p:sldId id="278" r:id="rId12"/>
    <p:sldId id="279" r:id="rId13"/>
    <p:sldId id="28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5588" autoAdjust="0"/>
  </p:normalViewPr>
  <p:slideViewPr>
    <p:cSldViewPr snapToGrid="0" showGuides="1">
      <p:cViewPr varScale="1">
        <p:scale>
          <a:sx n="93" d="100"/>
          <a:sy n="93" d="100"/>
        </p:scale>
        <p:origin x="216" y="75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08/09/2021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08.09.2021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2021/09/09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5D7-319C-BD49-B875-CAE4FF04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8839-5FA4-044B-BA13-6C236B371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A4363-E319-2A47-B1A7-072615DF06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308A9-38D2-E94B-80B2-CC527076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3A34-91CB-2542-AF2C-E4784DDB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1F398E-86DA-B145-9B19-732B372A45B8}"/>
              </a:ext>
            </a:extLst>
          </p:cNvPr>
          <p:cNvSpPr txBox="1">
            <a:spLocks/>
          </p:cNvSpPr>
          <p:nvPr/>
        </p:nvSpPr>
        <p:spPr>
          <a:xfrm>
            <a:off x="8174735" y="640081"/>
            <a:ext cx="3377183" cy="3708895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Online programming: Collect computers - PC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C7E10-6338-E540-A77E-26497E851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" r="7327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99AD-07DE-7245-95D2-D940875A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4EBA-323A-954F-A325-05261B39D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73F17-CD79-6A40-987D-31B0DA5AF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2E867-707C-A143-BF6F-72148578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CDAFE-789F-F247-A62F-CBBBD1CD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B3202C-BBC0-6649-9C58-2A6214449F65}"/>
              </a:ext>
            </a:extLst>
          </p:cNvPr>
          <p:cNvSpPr txBox="1">
            <a:spLocks/>
          </p:cNvSpPr>
          <p:nvPr/>
        </p:nvSpPr>
        <p:spPr>
          <a:xfrm>
            <a:off x="8153399" y="365125"/>
            <a:ext cx="3430605" cy="55303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Online programming: Collect computers - Obj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6BB99-7636-774C-B603-02CC15EFA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64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E91F-31EB-E744-BB05-08424F98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F300-392B-5A4B-ACC1-D6C7849966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84F55-7493-9E41-B389-15A79DA7B9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16BDC-84D8-F747-881F-6CAC7D2E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EDCD6-A1BC-D548-8B97-74C555B0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C8A7A2-5CD9-4A40-AFB5-07A4FE270B31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5873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Online programming: Collect computers - Points</a:t>
            </a:r>
            <a:endParaRPr lang="en-GB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4FA0D20-ACFE-0B48-9A6E-5EFFF8F4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3277394"/>
            <a:ext cx="4660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8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 har </a:t>
            </a:r>
            <a:r>
              <a:rPr lang="en-US" dirty="0" err="1"/>
              <a:t>kigget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:</a:t>
            </a:r>
          </a:p>
          <a:p>
            <a:r>
              <a:rPr lang="en-US" dirty="0" err="1"/>
              <a:t>Studiestartsundersøgelse</a:t>
            </a:r>
            <a:endParaRPr lang="en-US" dirty="0"/>
          </a:p>
          <a:p>
            <a:r>
              <a:rPr lang="en-US" dirty="0" err="1"/>
              <a:t>Videregående</a:t>
            </a:r>
            <a:r>
              <a:rPr lang="en-US" dirty="0"/>
              <a:t> scratch (walking, </a:t>
            </a:r>
            <a:r>
              <a:rPr lang="en-US" dirty="0" err="1"/>
              <a:t>kamera</a:t>
            </a:r>
            <a:r>
              <a:rPr lang="en-US" dirty="0"/>
              <a:t>, debugging, input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)</a:t>
            </a:r>
          </a:p>
          <a:p>
            <a:r>
              <a:rPr lang="en-US" dirty="0" err="1"/>
              <a:t>Spildesign</a:t>
            </a:r>
            <a:endParaRPr lang="en-US" dirty="0"/>
          </a:p>
          <a:p>
            <a:r>
              <a:rPr lang="en-US" dirty="0" err="1"/>
              <a:t>Spørgetime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AE4E-99C9-A943-8A63-E45E1710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Studiestartsundersøgelse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1522-AD42-4941-92B5-A198E35A58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DD8CD-0D47-EA40-BD9A-9286F16443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C7D5B-2D96-FC47-9A94-9A2F1D1C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B5C8-049B-2144-B917-469C65DC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43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FA5098-5399-DD46-98AD-0F24AB33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066EEAD-F42A-E143-95C2-E76B3063B324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BD5225-0CD6-F941-8DE2-6AFEDE429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48" r="1" b="6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E8AF00-41D0-FC49-B701-1948A730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F5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6F538514-2E32-7649-9F7F-F9059337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b="1" dirty="0" err="1"/>
              <a:t>https</a:t>
            </a:r>
            <a:r>
              <a:rPr lang="da-DK" sz="2000" b="1" dirty="0"/>
              <a:t>://</a:t>
            </a:r>
            <a:r>
              <a:rPr lang="da-DK" sz="2000" b="1" dirty="0" err="1"/>
              <a:t>tinyurl.com</a:t>
            </a:r>
            <a:r>
              <a:rPr lang="da-DK" sz="2000" b="1" dirty="0"/>
              <a:t>/y2w4lld8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57C95-CAD1-4240-82D9-79F9BA2DF0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62175F-4C1D-8D4F-87C1-559F187B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17568-C32A-1847-9969-D444D49B5B4F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Walking Advanced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2BDEF1-DA04-2A41-AAE2-237810679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" b="391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AC0BD7-D243-3946-8413-A901B7ED8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5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1F044318-8B96-794B-BFFC-8A55A2CB9125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Værdi</a:t>
            </a:r>
          </a:p>
          <a:p>
            <a:r>
              <a:rPr lang="en-GB" sz="2000"/>
              <a:t>Løkke</a:t>
            </a:r>
          </a:p>
          <a:p>
            <a:r>
              <a:rPr lang="en-GB" sz="2000"/>
              <a:t>Variabel</a:t>
            </a:r>
          </a:p>
          <a:p>
            <a:r>
              <a:rPr lang="en-GB" sz="2000"/>
              <a:t>Kommunikation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/>
          </a:p>
          <a:p>
            <a:r>
              <a:rPr lang="en-GB" sz="2000"/>
              <a:t>Initial starttilstand</a:t>
            </a:r>
          </a:p>
          <a:p>
            <a:r>
              <a:rPr lang="en-GB" sz="2000"/>
              <a:t>Betingelser</a:t>
            </a:r>
          </a:p>
          <a:p>
            <a:r>
              <a:rPr lang="en-GB" sz="2000"/>
              <a:t>Udtryk</a:t>
            </a:r>
          </a:p>
          <a:p>
            <a:r>
              <a:rPr lang="en-GB" sz="2000"/>
              <a:t>Tilfældigt tal</a:t>
            </a:r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EA9A65D-BD2F-4F4D-BE49-9E580C8D77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4DC67B-2668-9847-9585-0C6AE9891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2E70BD-73DD-B745-AA4F-F164CA0B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4A3E3A-92DD-6E4F-917F-9E76AFCEAA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Bevægelse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E2536-7598-D04D-96D9-7FD68A3F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825625"/>
            <a:ext cx="5397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08/09/2021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8EC645-DE22-B24B-B54A-C969B570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7D0F11-B3F4-4F41-AA9A-BF76DA932CD1}"/>
              </a:ext>
            </a:extLst>
          </p:cNvPr>
          <p:cNvSpPr txBox="1">
            <a:spLocks/>
          </p:cNvSpPr>
          <p:nvPr/>
        </p:nvSpPr>
        <p:spPr>
          <a:xfrm>
            <a:off x="0" y="568038"/>
            <a:ext cx="12192000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Hvad gør programmet?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tinyurl.com</a:t>
            </a:r>
            <a:r>
              <a:rPr lang="da-DK" dirty="0"/>
              <a:t>/y7b9zdb6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3B5BA-4BB2-F34D-ACE0-FE059085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98" y="1191490"/>
            <a:ext cx="7340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FA0-6DD5-DF42-9B82-11E54EE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E549-6E00-8E48-84BB-B2BB01DC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4364-EFC0-AA44-810C-98E15F11F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C584B-BDB1-EF40-ADD3-BF4C2EB9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A229-9248-1742-BCE5-3F5F490E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701810-0272-334C-98F5-5FC704748BF8}"/>
              </a:ext>
            </a:extLst>
          </p:cNvPr>
          <p:cNvSpPr txBox="1">
            <a:spLocks/>
          </p:cNvSpPr>
          <p:nvPr/>
        </p:nvSpPr>
        <p:spPr>
          <a:xfrm>
            <a:off x="0" y="609603"/>
            <a:ext cx="9492598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Fejl rettet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29CA5-8A4F-7345-92F4-DB9473CF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8" y="1191490"/>
            <a:ext cx="7289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A149-E83B-E149-9FFB-5509AB1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56C2-8694-BD4A-B5B8-9730350D1A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C32E2-82F8-1D43-89D3-4DDFB01BFB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3734-921A-3649-99E4-47A43A75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4D79F-DD7B-4346-BBC4-BFD7356B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9C252-7338-154D-A5D5-593A52A3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885950"/>
            <a:ext cx="615950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285A0-61AC-3D49-928F-C20D24E2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1117600"/>
            <a:ext cx="7823200" cy="58039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30B2B90-84F4-354D-A4D3-38A7BD0A7121}"/>
              </a:ext>
            </a:extLst>
          </p:cNvPr>
          <p:cNvSpPr txBox="1">
            <a:spLocks/>
          </p:cNvSpPr>
          <p:nvPr/>
        </p:nvSpPr>
        <p:spPr>
          <a:xfrm>
            <a:off x="152400" y="609606"/>
            <a:ext cx="9492598" cy="119149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the bat game</a:t>
            </a:r>
          </a:p>
        </p:txBody>
      </p:sp>
    </p:spTree>
    <p:extLst>
      <p:ext uri="{BB962C8B-B14F-4D97-AF65-F5344CB8AC3E}">
        <p14:creationId xmlns:p14="http://schemas.microsoft.com/office/powerpoint/2010/main" val="178333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108-2A4D-454B-BA4E-CCE0AA67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0142E-AB8C-7146-8977-822FF2C94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548B8-4EA2-7949-8230-9BA159E81C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7637E-CCE9-4B48-96DA-8F0EE43B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C7BD9-F6B1-9747-AE0A-00B0BAC9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14900B-D622-D846-B3A8-A28AF5A28AE8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5873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Online programming: Collect computers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6A3D20-0161-F74D-8F35-384CACAA2B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Bruger kontrollerer playable character (pc)</a:t>
            </a:r>
          </a:p>
          <a:p>
            <a:r>
              <a:rPr lang="en-GB"/>
              <a:t>Objekt placeres tilfældigt på skærmen</a:t>
            </a:r>
          </a:p>
          <a:p>
            <a:r>
              <a:rPr lang="en-GB"/>
              <a:t>Bruger får point, når pc rammer objekt, hvorefter objekt forsvinder og nyt placeres tilfældigt.</a:t>
            </a:r>
          </a:p>
          <a:p>
            <a:r>
              <a:rPr lang="en-GB"/>
              <a:t>Point vises på skærmen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12606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Macintosh PowerPoint</Application>
  <PresentationFormat>Widescreen</PresentationFormat>
  <Paragraphs>73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Microsoft New Tai Lue</vt:lpstr>
      <vt:lpstr>Brugerdefineret design</vt:lpstr>
      <vt:lpstr>PowerPoint Presentation</vt:lpstr>
      <vt:lpstr>Studiestartsundersøgelse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2021-09-08T20:52:40Z</dcterms:modified>
</cp:coreProperties>
</file>